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MX"/>
              <a:t>Do</a:t>
            </a:r>
            <a:r>
              <a:rPr lang="es-MX" baseline="0"/>
              <a:t> you know what is identity theft?</a:t>
            </a:r>
            <a:endParaRPr lang="es-MX"/>
          </a:p>
        </c:rich>
      </c:tx>
      <c:layout/>
      <c:overlay val="0"/>
      <c:spPr>
        <a:solidFill>
          <a:schemeClr val="tx2">
            <a:lumMod val="50000"/>
          </a:schemeClr>
        </a:solidFill>
        <a:ln>
          <a:solidFill>
            <a:schemeClr val="accent2"/>
          </a:solid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MX"/>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5">
                  <a:tint val="77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785-4E5C-9FEF-E30F090E4AA7}"/>
              </c:ext>
            </c:extLst>
          </c:dPt>
          <c:dPt>
            <c:idx val="1"/>
            <c:bubble3D val="0"/>
            <c:spPr>
              <a:solidFill>
                <a:schemeClr val="accent5">
                  <a:shade val="76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785-4E5C-9FEF-E30F090E4AA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tint val="77000"/>
                        </a:schemeClr>
                      </a:solidFill>
                      <a:latin typeface="+mn-lt"/>
                      <a:ea typeface="+mn-ea"/>
                      <a:cs typeface="+mn-cs"/>
                    </a:defRPr>
                  </a:pPr>
                  <a:endParaRPr lang="es-MX"/>
                </a:p>
              </c:txPr>
              <c:dLblPos val="outEnd"/>
              <c:showLegendKey val="0"/>
              <c:showVal val="0"/>
              <c:showCatName val="1"/>
              <c:showSerName val="0"/>
              <c:showPercent val="1"/>
              <c:showBubbleSize val="0"/>
              <c:extLst>
                <c:ext xmlns:c16="http://schemas.microsoft.com/office/drawing/2014/chart" uri="{C3380CC4-5D6E-409C-BE32-E72D297353CC}">
                  <c16:uniqueId val="{00000001-8785-4E5C-9FEF-E30F090E4AA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hade val="76000"/>
                        </a:schemeClr>
                      </a:solidFill>
                      <a:latin typeface="+mn-lt"/>
                      <a:ea typeface="+mn-ea"/>
                      <a:cs typeface="+mn-cs"/>
                    </a:defRPr>
                  </a:pPr>
                  <a:endParaRPr lang="es-MX"/>
                </a:p>
              </c:txPr>
              <c:dLblPos val="outEnd"/>
              <c:showLegendKey val="0"/>
              <c:showVal val="0"/>
              <c:showCatName val="1"/>
              <c:showSerName val="0"/>
              <c:showPercent val="1"/>
              <c:showBubbleSize val="0"/>
              <c:extLst>
                <c:ext xmlns:c16="http://schemas.microsoft.com/office/drawing/2014/chart" uri="{C3380CC4-5D6E-409C-BE32-E72D297353CC}">
                  <c16:uniqueId val="{00000003-8785-4E5C-9FEF-E30F090E4AA7}"/>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Yes</c:v>
                </c:pt>
                <c:pt idx="1">
                  <c:v>No</c:v>
                </c:pt>
              </c:strCache>
            </c:strRef>
          </c:cat>
          <c:val>
            <c:numRef>
              <c:f>Hoja1!$B$2:$B$3</c:f>
              <c:numCache>
                <c:formatCode>General</c:formatCode>
                <c:ptCount val="2"/>
                <c:pt idx="0">
                  <c:v>2</c:v>
                </c:pt>
                <c:pt idx="1">
                  <c:v>12</c:v>
                </c:pt>
              </c:numCache>
            </c:numRef>
          </c:val>
          <c:extLst>
            <c:ext xmlns:c16="http://schemas.microsoft.com/office/drawing/2014/chart" uri="{C3380CC4-5D6E-409C-BE32-E72D297353CC}">
              <c16:uniqueId val="{00000004-8785-4E5C-9FEF-E30F090E4AA7}"/>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solidFill>
      <a:srgbClr val="FF0000"/>
    </a:solidFill>
    <a:ln w="9525" cap="flat" cmpd="sng" algn="ctr">
      <a:solidFill>
        <a:schemeClr val="tx1">
          <a:lumMod val="15000"/>
          <a:lumOff val="85000"/>
        </a:schemeClr>
      </a:solidFill>
      <a:round/>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MX" dirty="0" smtClean="0"/>
              <a:t>WHAT</a:t>
            </a:r>
            <a:r>
              <a:rPr lang="es-MX" baseline="0" dirty="0" smtClean="0"/>
              <a:t> IS IDENTITY THEFT?</a:t>
            </a:r>
            <a:endParaRPr lang="es-MX" dirty="0"/>
          </a:p>
        </c:rich>
      </c:tx>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MX"/>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Hoja2!$A$2</c:f>
              <c:strCache>
                <c:ptCount val="1"/>
                <c:pt idx="0">
                  <c:v>When someone bothers you in the internet</c:v>
                </c:pt>
              </c:strCache>
            </c:strRef>
          </c:tx>
          <c:spPr>
            <a:gradFill rotWithShape="1">
              <a:gsLst>
                <a:gs pos="0">
                  <a:schemeClr val="accent6">
                    <a:tint val="98000"/>
                    <a:lumMod val="114000"/>
                  </a:schemeClr>
                </a:gs>
                <a:gs pos="100000">
                  <a:schemeClr val="accent6">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val>
            <c:numRef>
              <c:f>Hoja2!$B$2:$E$2</c:f>
              <c:numCache>
                <c:formatCode>General</c:formatCode>
                <c:ptCount val="4"/>
                <c:pt idx="3">
                  <c:v>0</c:v>
                </c:pt>
              </c:numCache>
            </c:numRef>
          </c:val>
          <c:extLst>
            <c:ext xmlns:c16="http://schemas.microsoft.com/office/drawing/2014/chart" uri="{C3380CC4-5D6E-409C-BE32-E72D297353CC}">
              <c16:uniqueId val="{00000000-9242-413D-8469-0C7FAB0CCDB0}"/>
            </c:ext>
          </c:extLst>
        </c:ser>
        <c:ser>
          <c:idx val="1"/>
          <c:order val="1"/>
          <c:tx>
            <c:strRef>
              <c:f>Hoja2!$A$3</c:f>
              <c:strCache>
                <c:ptCount val="1"/>
                <c:pt idx="0">
                  <c:v>When a virus enters to your computer</c:v>
                </c:pt>
              </c:strCache>
            </c:strRef>
          </c:tx>
          <c:spPr>
            <a:gradFill rotWithShape="1">
              <a:gsLst>
                <a:gs pos="0">
                  <a:schemeClr val="accent5">
                    <a:tint val="98000"/>
                    <a:lumMod val="114000"/>
                  </a:schemeClr>
                </a:gs>
                <a:gs pos="100000">
                  <a:schemeClr val="accent5">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val>
            <c:numRef>
              <c:f>Hoja2!$B$3:$E$3</c:f>
              <c:numCache>
                <c:formatCode>General</c:formatCode>
                <c:ptCount val="4"/>
                <c:pt idx="3">
                  <c:v>1</c:v>
                </c:pt>
              </c:numCache>
            </c:numRef>
          </c:val>
          <c:extLst>
            <c:ext xmlns:c16="http://schemas.microsoft.com/office/drawing/2014/chart" uri="{C3380CC4-5D6E-409C-BE32-E72D297353CC}">
              <c16:uniqueId val="{00000001-9242-413D-8469-0C7FAB0CCDB0}"/>
            </c:ext>
          </c:extLst>
        </c:ser>
        <c:ser>
          <c:idx val="2"/>
          <c:order val="2"/>
          <c:tx>
            <c:strRef>
              <c:f>Hoja2!$A$4</c:f>
              <c:strCache>
                <c:ptCount val="1"/>
                <c:pt idx="0">
                  <c:v>When someone pretends to be you</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val>
            <c:numRef>
              <c:f>Hoja2!$B$4:$E$4</c:f>
              <c:numCache>
                <c:formatCode>General</c:formatCode>
                <c:ptCount val="4"/>
                <c:pt idx="3">
                  <c:v>1</c:v>
                </c:pt>
              </c:numCache>
            </c:numRef>
          </c:val>
          <c:extLst>
            <c:ext xmlns:c16="http://schemas.microsoft.com/office/drawing/2014/chart" uri="{C3380CC4-5D6E-409C-BE32-E72D297353CC}">
              <c16:uniqueId val="{00000002-9242-413D-8469-0C7FAB0CCDB0}"/>
            </c:ext>
          </c:extLst>
        </c:ser>
        <c:ser>
          <c:idx val="3"/>
          <c:order val="3"/>
          <c:tx>
            <c:strRef>
              <c:f>Hoja2!$A$5</c:f>
              <c:strCache>
                <c:ptCount val="1"/>
                <c:pt idx="0">
                  <c:v>I don't know what is it?</c:v>
                </c:pt>
              </c:strCache>
            </c:strRef>
          </c:tx>
          <c:spPr>
            <a:gradFill rotWithShape="1">
              <a:gsLst>
                <a:gs pos="0">
                  <a:schemeClr val="accent6">
                    <a:lumMod val="60000"/>
                    <a:tint val="98000"/>
                    <a:lumMod val="114000"/>
                  </a:schemeClr>
                </a:gs>
                <a:gs pos="100000">
                  <a:schemeClr val="accent6">
                    <a:lumMod val="6000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val>
            <c:numRef>
              <c:f>Hoja2!$B$5:$E$5</c:f>
              <c:numCache>
                <c:formatCode>General</c:formatCode>
                <c:ptCount val="4"/>
                <c:pt idx="3">
                  <c:v>12</c:v>
                </c:pt>
              </c:numCache>
            </c:numRef>
          </c:val>
          <c:extLst>
            <c:ext xmlns:c16="http://schemas.microsoft.com/office/drawing/2014/chart" uri="{C3380CC4-5D6E-409C-BE32-E72D297353CC}">
              <c16:uniqueId val="{00000003-9242-413D-8469-0C7FAB0CCDB0}"/>
            </c:ext>
          </c:extLst>
        </c:ser>
        <c:dLbls>
          <c:showLegendKey val="0"/>
          <c:showVal val="0"/>
          <c:showCatName val="0"/>
          <c:showSerName val="0"/>
          <c:showPercent val="0"/>
          <c:showBubbleSize val="0"/>
        </c:dLbls>
        <c:gapWidth val="150"/>
        <c:shape val="box"/>
        <c:axId val="272942496"/>
        <c:axId val="272947072"/>
        <c:axId val="263394192"/>
      </c:bar3DChart>
      <c:catAx>
        <c:axId val="27294249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MX"/>
          </a:p>
        </c:txPr>
        <c:crossAx val="272947072"/>
        <c:crosses val="autoZero"/>
        <c:auto val="1"/>
        <c:lblAlgn val="ctr"/>
        <c:lblOffset val="100"/>
        <c:noMultiLvlLbl val="0"/>
      </c:catAx>
      <c:valAx>
        <c:axId val="272947072"/>
        <c:scaling>
          <c:orientation val="minMax"/>
        </c:scaling>
        <c:delete val="0"/>
        <c:axPos val="l"/>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MX"/>
          </a:p>
        </c:txPr>
        <c:crossAx val="272942496"/>
        <c:crosses val="autoZero"/>
        <c:crossBetween val="between"/>
      </c:valAx>
      <c:serAx>
        <c:axId val="263394192"/>
        <c:scaling>
          <c:orientation val="minMax"/>
        </c:scaling>
        <c:delete val="1"/>
        <c:axPos val="b"/>
        <c:majorTickMark val="none"/>
        <c:minorTickMark val="none"/>
        <c:tickLblPos val="nextTo"/>
        <c:crossAx val="272947072"/>
        <c:crosses val="autoZero"/>
      </c:serAx>
      <c:spPr>
        <a:solidFill>
          <a:srgbClr val="002060"/>
        </a:solid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MX"/>
        </a:p>
      </c:txPr>
    </c:legend>
    <c:plotVisOnly val="1"/>
    <c:dispBlanksAs val="gap"/>
    <c:showDLblsOverMax val="0"/>
  </c:chart>
  <c:spPr>
    <a:solidFill>
      <a:schemeClr val="tx1">
        <a:lumMod val="95000"/>
        <a:lumOff val="5000"/>
      </a:schemeClr>
    </a:solidFill>
    <a:ln>
      <a:noFill/>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areaChart>
        <c:grouping val="standard"/>
        <c:varyColors val="0"/>
        <c:ser>
          <c:idx val="1"/>
          <c:order val="0"/>
          <c:tx>
            <c:strRef>
              <c:f>Hoja1!#REF!</c:f>
              <c:strCache>
                <c:ptCount val="1"/>
                <c:pt idx="0">
                  <c:v>#REF!</c:v>
                </c:pt>
              </c:strCache>
            </c:strRef>
          </c:tx>
          <c:spPr>
            <a:solidFill>
              <a:schemeClr val="accent2"/>
            </a:solidFill>
            <a:ln w="25400">
              <a:noFill/>
            </a:ln>
            <a:effectLst/>
          </c:spPr>
          <c:cat>
            <c:strRef>
              <c:f>Hoja1!$A$2:$A$3</c:f>
              <c:strCache>
                <c:ptCount val="2"/>
                <c:pt idx="1">
                  <c:v>Yes it happened to me</c:v>
                </c:pt>
              </c:strCache>
            </c:strRef>
          </c:cat>
          <c:val>
            <c:numRef>
              <c:f>Hoja1!#REF!</c:f>
              <c:numCache>
                <c:formatCode>General</c:formatCode>
                <c:ptCount val="1"/>
                <c:pt idx="0">
                  <c:v>1</c:v>
                </c:pt>
              </c:numCache>
            </c:numRef>
          </c:val>
          <c:extLst>
            <c:ext xmlns:c16="http://schemas.microsoft.com/office/drawing/2014/chart" uri="{C3380CC4-5D6E-409C-BE32-E72D297353CC}">
              <c16:uniqueId val="{00000001-C4D7-4E5B-9C1C-CC1FEC0BB46F}"/>
            </c:ext>
          </c:extLst>
        </c:ser>
        <c:dLbls>
          <c:showLegendKey val="0"/>
          <c:showVal val="0"/>
          <c:showCatName val="0"/>
          <c:showSerName val="0"/>
          <c:showPercent val="0"/>
          <c:showBubbleSize val="0"/>
        </c:dLbls>
        <c:axId val="358369736"/>
        <c:axId val="134700472"/>
      </c:areaChart>
      <c:catAx>
        <c:axId val="358369736"/>
        <c:scaling>
          <c:orientation val="minMax"/>
        </c:scaling>
        <c:delete val="1"/>
        <c:axPos val="b"/>
        <c:numFmt formatCode="General" sourceLinked="1"/>
        <c:majorTickMark val="out"/>
        <c:minorTickMark val="none"/>
        <c:tickLblPos val="nextTo"/>
        <c:crossAx val="134700472"/>
        <c:crosses val="autoZero"/>
        <c:auto val="1"/>
        <c:lblAlgn val="ctr"/>
        <c:lblOffset val="100"/>
        <c:noMultiLvlLbl val="0"/>
      </c:catAx>
      <c:valAx>
        <c:axId val="13470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358369736"/>
        <c:crosses val="autoZero"/>
        <c:crossBetween val="midCat"/>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legend>
    <c:plotVisOnly val="1"/>
    <c:dispBlanksAs val="zero"/>
    <c:showDLblsOverMax val="0"/>
  </c:chart>
  <c:spPr>
    <a:noFill/>
    <a:ln>
      <a:noFill/>
    </a:ln>
    <a:effectLst/>
  </c:spPr>
  <c:txPr>
    <a:bodyPr/>
    <a:lstStyle/>
    <a:p>
      <a:pPr>
        <a:defRPr/>
      </a:pPr>
      <a:endParaRPr lang="es-MX"/>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Hoja3!$A$2:$C$5</cx:f>
        <cx:lvl ptCount="4"/>
        <cx:lvl ptCount="4"/>
        <cx:lvl ptCount="4">
          <cx:pt idx="0">Yes, it happened to me</cx:pt>
          <cx:pt idx="1">Yes, it happened to someone I know</cx:pt>
          <cx:pt idx="2">No</cx:pt>
          <cx:pt idx="3">I don't know what is it</cx:pt>
        </cx:lvl>
      </cx:strDim>
      <cx:numDim type="size">
        <cx:f>Hoja3!$D$2:$D$5</cx:f>
        <cx:lvl ptCount="4" formatCode="Estándar">
          <cx:pt idx="0">0</cx:pt>
          <cx:pt idx="1">0</cx:pt>
          <cx:pt idx="2">3</cx:pt>
          <cx:pt idx="3">11</cx:pt>
        </cx:lvl>
      </cx:numDim>
    </cx:data>
  </cx:chartData>
  <cx:chart>
    <cx:title pos="t" align="ctr" overlay="0">
      <cx:tx>
        <cx:rich>
          <a:bodyPr spcFirstLastPara="1" vertOverflow="ellipsis" wrap="square" lIns="0" tIns="0" rIns="0" bIns="0" anchor="ctr" anchorCtr="1"/>
          <a:lstStyle/>
          <a:p>
            <a:pPr algn="ctr">
              <a:defRPr/>
            </a:pPr>
            <a:r>
              <a:rPr lang="es-MX"/>
              <a:t>have you ever experienced it?</a:t>
            </a:r>
          </a:p>
        </cx:rich>
      </cx:tx>
    </cx:title>
    <cx:plotArea>
      <cx:plotAreaRegion>
        <cx:series layoutId="treemap" uniqueId="{4D79CDF8-DE47-4FAC-9AC2-F36E6F1E8E4C}">
          <cx:dataLabels pos="inEnd">
            <cx:visibility seriesName="0" categoryName="1" value="0"/>
          </cx:dataLabels>
          <cx:dataId val="0"/>
          <cx:layoutPr>
            <cx:parentLabelLayout val="overlapping"/>
          </cx:layoutPr>
        </cx:series>
      </cx:plotAreaRegion>
    </cx:plotArea>
    <cx:legend pos="t" align="ctr" overlay="0"/>
  </cx:chart>
  <cx:spPr>
    <a:solidFill>
      <a:schemeClr val="accent2">
        <a:lumMod val="60000"/>
        <a:lumOff val="40000"/>
      </a:schemeClr>
    </a:solidFill>
  </cx:spPr>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8">
  <cs:axisTitle>
    <cs:lnRef idx="0"/>
    <cs:fillRef idx="0"/>
    <cs:effectRef idx="0"/>
    <cs:fontRef idx="minor">
      <a:schemeClr val="tx1">
        <a:lumMod val="65000"/>
        <a:lumOff val="35000"/>
      </a:schemeClr>
    </cs:fontRef>
    <cs:spPr>
      <a:solidFill>
        <a:schemeClr val="bg1">
          <a:lumMod val="85000"/>
        </a:schemeClr>
      </a:solidFill>
      <a:ln w="19050">
        <a:solidFill>
          <a:schemeClr val="bg1"/>
        </a:solidFill>
      </a:ln>
    </cs:spPr>
    <cs:defRPr sz="900"/>
  </cs:axisTitle>
  <cs:categoryAxis>
    <cs:lnRef idx="0"/>
    <cs:fillRef idx="0"/>
    <cs:effectRef idx="0"/>
    <cs:fontRef idx="minor">
      <a:schemeClr val="tx1">
        <a:lumMod val="50000"/>
        <a:lumOff val="50000"/>
      </a:schemeClr>
    </cs:fontRef>
    <cs:spPr>
      <a:ln w="19050" cap="flat" cmpd="sng" algn="ctr">
        <a:solidFill>
          <a:schemeClr val="tx1">
            <a:lumMod val="25000"/>
            <a:lumOff val="75000"/>
          </a:schemeClr>
        </a:solidFill>
        <a:round/>
      </a:ln>
    </cs:spPr>
    <cs:defRPr sz="9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bodyPr lIns="38100" tIns="19050" rIns="38100" bIns="19050">
      <a:spAutoFit/>
    </cs:bodyPr>
  </cs:dataLabel>
  <cs:dataLabelCallout>
    <cs:lnRef idx="0"/>
    <cs:fillRef idx="0"/>
    <cs:effectRef idx="0"/>
    <cs:fontRef idx="minor">
      <a:schemeClr val="tx1">
        <a:lumMod val="50000"/>
        <a:lumOff val="50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cs:spPr>
  </cs:dataPoint>
  <cs:dataPoint3D>
    <cs:lnRef idx="0"/>
    <cs:fillRef idx="0">
      <cs:styleClr val="auto"/>
    </cs:fillRef>
    <cs:effectRef idx="0"/>
    <cs:fontRef idx="minor">
      <a:schemeClr val="dk1"/>
    </cs:fontRef>
    <cs:spPr>
      <a:solidFill>
        <a:schemeClr val="phClr"/>
      </a:solid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28575" cap="rnd">
        <a:solidFill>
          <a:schemeClr val="phClr"/>
        </a:solidFill>
        <a:round/>
      </a:ln>
    </cs:spPr>
  </cs:dataPointWireframe>
  <cs:dataTable>
    <cs:lnRef idx="0"/>
    <cs:fillRef idx="0"/>
    <cs:effectRef idx="0"/>
    <cs:fontRef idx="minor">
      <a:schemeClr val="tx1">
        <a:lumMod val="50000"/>
        <a:lumOff val="50000"/>
      </a:schemeClr>
    </cs:fontRef>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dk1"/>
    </cs:fontRef>
  </cs:dropLine>
  <cs:errorBar>
    <cs:lnRef idx="0"/>
    <cs:fillRef idx="0"/>
    <cs:effectRef idx="0"/>
    <cs:fontRef idx="minor">
      <a:schemeClr val="dk1"/>
    </cs:fontRef>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lumOff val="10000"/>
          </a:schemeClr>
        </a:solidFill>
      </a:ln>
    </cs:spPr>
  </cs:gridlineMinor>
  <cs:hiLoLine>
    <cs:lnRef idx="0"/>
    <cs:fillRef idx="0"/>
    <cs:effectRef idx="0"/>
    <cs:fontRef idx="minor">
      <a:schemeClr val="dk1"/>
    </cs:fontRef>
  </cs:hiLoLine>
  <cs:leaderLine>
    <cs:lnRef idx="0"/>
    <cs:fillRef idx="0"/>
    <cs:effectRef idx="0"/>
    <cs:fontRef idx="minor">
      <a:schemeClr val="dk1"/>
    </cs:fontRef>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cs:seriesAxis>
  <cs:seriesLine>
    <cs:lnRef idx="0"/>
    <cs:fillRef idx="0"/>
    <cs:effectRef idx="0"/>
    <cs:fontRef idx="minor">
      <a:schemeClr val="dk1"/>
    </cs:fontRef>
    <cs:spPr>
      <a:ln w="9525" cap="flat">
        <a:solidFill>
          <a:srgbClr val="D9D9D9"/>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50000"/>
        <a:lumOff val="50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50000"/>
        <a:lumOff val="50000"/>
      </a:schemeClr>
    </cs:fontRef>
    <cs:defRPr sz="9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41B0A6-E13F-4DFA-BAF9-17A36114C76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2CB5369F-40FB-4AA4-92C8-3BDA5316C717}">
      <dgm:prSet phldrT="[Texto]"/>
      <dgm:spPr/>
      <dgm:t>
        <a:bodyPr/>
        <a:lstStyle/>
        <a:p>
          <a:r>
            <a:rPr lang="es-ES" dirty="0" err="1" smtClean="0"/>
            <a:t>Lock</a:t>
          </a:r>
          <a:r>
            <a:rPr lang="es-ES" dirty="0" smtClean="0"/>
            <a:t>  </a:t>
          </a:r>
          <a:r>
            <a:rPr lang="es-ES" dirty="0" err="1" smtClean="0"/>
            <a:t>your</a:t>
          </a:r>
          <a:r>
            <a:rPr lang="es-ES" dirty="0" smtClean="0"/>
            <a:t> </a:t>
          </a:r>
          <a:r>
            <a:rPr lang="es-ES" dirty="0" err="1" smtClean="0"/>
            <a:t>credit</a:t>
          </a:r>
          <a:endParaRPr lang="es-ES" dirty="0"/>
        </a:p>
      </dgm:t>
    </dgm:pt>
    <dgm:pt modelId="{E86DE695-3374-4278-8862-39B775E3FBFD}" type="parTrans" cxnId="{4FC72F9C-E4C7-4530-93C9-30AE79C9C62D}">
      <dgm:prSet/>
      <dgm:spPr/>
      <dgm:t>
        <a:bodyPr/>
        <a:lstStyle/>
        <a:p>
          <a:endParaRPr lang="es-ES"/>
        </a:p>
      </dgm:t>
    </dgm:pt>
    <dgm:pt modelId="{A009ACBC-8A13-406A-8E07-072ED7F6E915}" type="sibTrans" cxnId="{4FC72F9C-E4C7-4530-93C9-30AE79C9C62D}">
      <dgm:prSet/>
      <dgm:spPr/>
      <dgm:t>
        <a:bodyPr/>
        <a:lstStyle/>
        <a:p>
          <a:endParaRPr lang="es-ES"/>
        </a:p>
      </dgm:t>
    </dgm:pt>
    <dgm:pt modelId="{D67D945D-802E-48A9-A7B3-93524DF45D88}">
      <dgm:prSet phldrT="[Texto]"/>
      <dgm:spPr/>
      <dgm:t>
        <a:bodyPr/>
        <a:lstStyle/>
        <a:p>
          <a:r>
            <a:rPr lang="es-ES" dirty="0" smtClean="0"/>
            <a:t>Use </a:t>
          </a:r>
          <a:r>
            <a:rPr lang="es-ES" dirty="0" err="1" smtClean="0"/>
            <a:t>strong</a:t>
          </a:r>
          <a:r>
            <a:rPr lang="es-ES" dirty="0" smtClean="0"/>
            <a:t> </a:t>
          </a:r>
          <a:r>
            <a:rPr lang="es-ES" dirty="0" err="1" smtClean="0"/>
            <a:t>passwords</a:t>
          </a:r>
          <a:endParaRPr lang="es-ES" dirty="0"/>
        </a:p>
      </dgm:t>
    </dgm:pt>
    <dgm:pt modelId="{E1862E8C-DDFF-4472-9EE9-61BEDB4D6E47}" type="parTrans" cxnId="{10E0F3C5-DF41-4BFA-8C24-B9AA8C859F90}">
      <dgm:prSet/>
      <dgm:spPr/>
      <dgm:t>
        <a:bodyPr/>
        <a:lstStyle/>
        <a:p>
          <a:endParaRPr lang="es-ES"/>
        </a:p>
      </dgm:t>
    </dgm:pt>
    <dgm:pt modelId="{FF49BE95-8445-4C25-B1EB-0466B5A31E4A}" type="sibTrans" cxnId="{10E0F3C5-DF41-4BFA-8C24-B9AA8C859F90}">
      <dgm:prSet/>
      <dgm:spPr/>
      <dgm:t>
        <a:bodyPr/>
        <a:lstStyle/>
        <a:p>
          <a:endParaRPr lang="es-ES"/>
        </a:p>
      </dgm:t>
    </dgm:pt>
    <dgm:pt modelId="{389877C2-45F8-4846-A7CA-E2599A849CC5}">
      <dgm:prSet phldrT="[Texto]"/>
      <dgm:spPr/>
      <dgm:t>
        <a:bodyPr/>
        <a:lstStyle/>
        <a:p>
          <a:r>
            <a:rPr lang="es-ES" dirty="0" err="1" smtClean="0"/>
            <a:t>Don’t</a:t>
          </a:r>
          <a:r>
            <a:rPr lang="es-ES" dirty="0" smtClean="0"/>
            <a:t> share personal </a:t>
          </a:r>
          <a:r>
            <a:rPr lang="es-ES" dirty="0" err="1" smtClean="0"/>
            <a:t>information</a:t>
          </a:r>
          <a:endParaRPr lang="es-ES" dirty="0"/>
        </a:p>
      </dgm:t>
    </dgm:pt>
    <dgm:pt modelId="{4FB33E56-F270-43EB-84ED-981D5DC3ECB4}" type="parTrans" cxnId="{A7E471D9-CF30-4873-A402-847D0FEE47BA}">
      <dgm:prSet/>
      <dgm:spPr/>
      <dgm:t>
        <a:bodyPr/>
        <a:lstStyle/>
        <a:p>
          <a:endParaRPr lang="es-ES"/>
        </a:p>
      </dgm:t>
    </dgm:pt>
    <dgm:pt modelId="{92A72EC2-7EA1-46D0-BDFE-F2D6965DD812}" type="sibTrans" cxnId="{A7E471D9-CF30-4873-A402-847D0FEE47BA}">
      <dgm:prSet/>
      <dgm:spPr/>
      <dgm:t>
        <a:bodyPr/>
        <a:lstStyle/>
        <a:p>
          <a:endParaRPr lang="es-ES"/>
        </a:p>
      </dgm:t>
    </dgm:pt>
    <dgm:pt modelId="{77E25646-A00B-490C-AACE-57EBA295468B}">
      <dgm:prSet phldrT="[Texto]"/>
      <dgm:spPr/>
      <dgm:t>
        <a:bodyPr/>
        <a:lstStyle/>
        <a:p>
          <a:r>
            <a:rPr lang="es-ES" dirty="0" err="1" smtClean="0"/>
            <a:t>Take</a:t>
          </a:r>
          <a:r>
            <a:rPr lang="es-ES" dirty="0" smtClean="0"/>
            <a:t> </a:t>
          </a:r>
          <a:r>
            <a:rPr lang="es-ES" dirty="0" err="1" smtClean="0"/>
            <a:t>care</a:t>
          </a:r>
          <a:r>
            <a:rPr lang="es-ES" dirty="0" smtClean="0"/>
            <a:t> shopping online</a:t>
          </a:r>
          <a:endParaRPr lang="es-ES" dirty="0"/>
        </a:p>
      </dgm:t>
    </dgm:pt>
    <dgm:pt modelId="{F86C7842-1249-4893-A40A-AC7DFA642643}" type="parTrans" cxnId="{CEDA6335-CB1F-421C-9E1A-DAF62E2008AE}">
      <dgm:prSet/>
      <dgm:spPr/>
      <dgm:t>
        <a:bodyPr/>
        <a:lstStyle/>
        <a:p>
          <a:endParaRPr lang="es-ES"/>
        </a:p>
      </dgm:t>
    </dgm:pt>
    <dgm:pt modelId="{666D87D7-2953-4F7F-BAFA-290FCB14D5E2}" type="sibTrans" cxnId="{CEDA6335-CB1F-421C-9E1A-DAF62E2008AE}">
      <dgm:prSet/>
      <dgm:spPr/>
      <dgm:t>
        <a:bodyPr/>
        <a:lstStyle/>
        <a:p>
          <a:endParaRPr lang="es-ES"/>
        </a:p>
      </dgm:t>
    </dgm:pt>
    <dgm:pt modelId="{B7800E3F-A614-4D75-AF30-2B176CE74CC9}">
      <dgm:prSet phldrT="[Texto]"/>
      <dgm:spPr/>
      <dgm:t>
        <a:bodyPr/>
        <a:lstStyle/>
        <a:p>
          <a:r>
            <a:rPr lang="es-ES" dirty="0" err="1" smtClean="0"/>
            <a:t>Stay</a:t>
          </a:r>
          <a:r>
            <a:rPr lang="es-ES" dirty="0" smtClean="0"/>
            <a:t> </a:t>
          </a:r>
          <a:r>
            <a:rPr lang="es-ES" dirty="0" err="1" smtClean="0"/>
            <a:t>alert</a:t>
          </a:r>
          <a:endParaRPr lang="es-ES" dirty="0"/>
        </a:p>
      </dgm:t>
    </dgm:pt>
    <dgm:pt modelId="{326951A0-E259-4320-96E7-EA2A853A9ADB}" type="parTrans" cxnId="{ED0C17C6-986F-4DC2-995D-58952A8205BB}">
      <dgm:prSet/>
      <dgm:spPr/>
      <dgm:t>
        <a:bodyPr/>
        <a:lstStyle/>
        <a:p>
          <a:endParaRPr lang="es-ES"/>
        </a:p>
      </dgm:t>
    </dgm:pt>
    <dgm:pt modelId="{8AFE6368-3ABD-4766-9B8C-FB9735CDA85B}" type="sibTrans" cxnId="{ED0C17C6-986F-4DC2-995D-58952A8205BB}">
      <dgm:prSet/>
      <dgm:spPr/>
      <dgm:t>
        <a:bodyPr/>
        <a:lstStyle/>
        <a:p>
          <a:endParaRPr lang="es-ES"/>
        </a:p>
      </dgm:t>
    </dgm:pt>
    <dgm:pt modelId="{0CADD31A-044B-4C53-9A7E-46D20BD38837}" type="pres">
      <dgm:prSet presAssocID="{F941B0A6-E13F-4DFA-BAF9-17A36114C764}" presName="diagram" presStyleCnt="0">
        <dgm:presLayoutVars>
          <dgm:dir/>
          <dgm:resizeHandles val="exact"/>
        </dgm:presLayoutVars>
      </dgm:prSet>
      <dgm:spPr/>
      <dgm:t>
        <a:bodyPr/>
        <a:lstStyle/>
        <a:p>
          <a:endParaRPr lang="es-ES"/>
        </a:p>
      </dgm:t>
    </dgm:pt>
    <dgm:pt modelId="{7E6CFB07-7C58-4604-8B17-8672AD473D98}" type="pres">
      <dgm:prSet presAssocID="{2CB5369F-40FB-4AA4-92C8-3BDA5316C717}" presName="node" presStyleLbl="node1" presStyleIdx="0" presStyleCnt="5">
        <dgm:presLayoutVars>
          <dgm:bulletEnabled val="1"/>
        </dgm:presLayoutVars>
      </dgm:prSet>
      <dgm:spPr/>
      <dgm:t>
        <a:bodyPr/>
        <a:lstStyle/>
        <a:p>
          <a:endParaRPr lang="es-ES"/>
        </a:p>
      </dgm:t>
    </dgm:pt>
    <dgm:pt modelId="{EDB52E0E-EC0B-4B15-BE84-DD04733E632E}" type="pres">
      <dgm:prSet presAssocID="{A009ACBC-8A13-406A-8E07-072ED7F6E915}" presName="sibTrans" presStyleCnt="0"/>
      <dgm:spPr/>
    </dgm:pt>
    <dgm:pt modelId="{CD931C62-EDB5-4A13-8AD9-4524E2251D84}" type="pres">
      <dgm:prSet presAssocID="{D67D945D-802E-48A9-A7B3-93524DF45D88}" presName="node" presStyleLbl="node1" presStyleIdx="1" presStyleCnt="5" custLinFactNeighborY="-779">
        <dgm:presLayoutVars>
          <dgm:bulletEnabled val="1"/>
        </dgm:presLayoutVars>
      </dgm:prSet>
      <dgm:spPr/>
      <dgm:t>
        <a:bodyPr/>
        <a:lstStyle/>
        <a:p>
          <a:endParaRPr lang="es-ES"/>
        </a:p>
      </dgm:t>
    </dgm:pt>
    <dgm:pt modelId="{C7AA4DF5-67A9-485E-9947-E70564EC08C6}" type="pres">
      <dgm:prSet presAssocID="{FF49BE95-8445-4C25-B1EB-0466B5A31E4A}" presName="sibTrans" presStyleCnt="0"/>
      <dgm:spPr/>
    </dgm:pt>
    <dgm:pt modelId="{8D5E00B9-ABAF-4E50-9E1D-BA171C0D49D4}" type="pres">
      <dgm:prSet presAssocID="{389877C2-45F8-4846-A7CA-E2599A849CC5}" presName="node" presStyleLbl="node1" presStyleIdx="2" presStyleCnt="5">
        <dgm:presLayoutVars>
          <dgm:bulletEnabled val="1"/>
        </dgm:presLayoutVars>
      </dgm:prSet>
      <dgm:spPr/>
      <dgm:t>
        <a:bodyPr/>
        <a:lstStyle/>
        <a:p>
          <a:endParaRPr lang="es-ES"/>
        </a:p>
      </dgm:t>
    </dgm:pt>
    <dgm:pt modelId="{1DC777CE-13ED-4192-B62C-9E60B47A09CC}" type="pres">
      <dgm:prSet presAssocID="{92A72EC2-7EA1-46D0-BDFE-F2D6965DD812}" presName="sibTrans" presStyleCnt="0"/>
      <dgm:spPr/>
    </dgm:pt>
    <dgm:pt modelId="{5D9ABCC1-3786-4C48-A531-5A1607C369CE}" type="pres">
      <dgm:prSet presAssocID="{77E25646-A00B-490C-AACE-57EBA295468B}" presName="node" presStyleLbl="node1" presStyleIdx="3" presStyleCnt="5">
        <dgm:presLayoutVars>
          <dgm:bulletEnabled val="1"/>
        </dgm:presLayoutVars>
      </dgm:prSet>
      <dgm:spPr/>
      <dgm:t>
        <a:bodyPr/>
        <a:lstStyle/>
        <a:p>
          <a:endParaRPr lang="es-ES"/>
        </a:p>
      </dgm:t>
    </dgm:pt>
    <dgm:pt modelId="{6B5592BC-4D0D-431E-80D8-163A755BEECC}" type="pres">
      <dgm:prSet presAssocID="{666D87D7-2953-4F7F-BAFA-290FCB14D5E2}" presName="sibTrans" presStyleCnt="0"/>
      <dgm:spPr/>
    </dgm:pt>
    <dgm:pt modelId="{F7CCD113-55AF-47BE-A882-FD776A4F8B35}" type="pres">
      <dgm:prSet presAssocID="{B7800E3F-A614-4D75-AF30-2B176CE74CC9}" presName="node" presStyleLbl="node1" presStyleIdx="4" presStyleCnt="5">
        <dgm:presLayoutVars>
          <dgm:bulletEnabled val="1"/>
        </dgm:presLayoutVars>
      </dgm:prSet>
      <dgm:spPr/>
      <dgm:t>
        <a:bodyPr/>
        <a:lstStyle/>
        <a:p>
          <a:endParaRPr lang="es-ES"/>
        </a:p>
      </dgm:t>
    </dgm:pt>
  </dgm:ptLst>
  <dgm:cxnLst>
    <dgm:cxn modelId="{10E0F3C5-DF41-4BFA-8C24-B9AA8C859F90}" srcId="{F941B0A6-E13F-4DFA-BAF9-17A36114C764}" destId="{D67D945D-802E-48A9-A7B3-93524DF45D88}" srcOrd="1" destOrd="0" parTransId="{E1862E8C-DDFF-4472-9EE9-61BEDB4D6E47}" sibTransId="{FF49BE95-8445-4C25-B1EB-0466B5A31E4A}"/>
    <dgm:cxn modelId="{A239F0A6-3966-4539-9341-FD67D2962BAB}" type="presOf" srcId="{389877C2-45F8-4846-A7CA-E2599A849CC5}" destId="{8D5E00B9-ABAF-4E50-9E1D-BA171C0D49D4}" srcOrd="0" destOrd="0" presId="urn:microsoft.com/office/officeart/2005/8/layout/default"/>
    <dgm:cxn modelId="{5D054F80-430C-4D59-A14A-414F2E0CDAE8}" type="presOf" srcId="{F941B0A6-E13F-4DFA-BAF9-17A36114C764}" destId="{0CADD31A-044B-4C53-9A7E-46D20BD38837}" srcOrd="0" destOrd="0" presId="urn:microsoft.com/office/officeart/2005/8/layout/default"/>
    <dgm:cxn modelId="{421AAE27-612E-4333-AD58-361ABAD91A97}" type="presOf" srcId="{2CB5369F-40FB-4AA4-92C8-3BDA5316C717}" destId="{7E6CFB07-7C58-4604-8B17-8672AD473D98}" srcOrd="0" destOrd="0" presId="urn:microsoft.com/office/officeart/2005/8/layout/default"/>
    <dgm:cxn modelId="{4FC72F9C-E4C7-4530-93C9-30AE79C9C62D}" srcId="{F941B0A6-E13F-4DFA-BAF9-17A36114C764}" destId="{2CB5369F-40FB-4AA4-92C8-3BDA5316C717}" srcOrd="0" destOrd="0" parTransId="{E86DE695-3374-4278-8862-39B775E3FBFD}" sibTransId="{A009ACBC-8A13-406A-8E07-072ED7F6E915}"/>
    <dgm:cxn modelId="{E3D400CF-4A9A-4064-89C5-B6D40AD4EA6E}" type="presOf" srcId="{D67D945D-802E-48A9-A7B3-93524DF45D88}" destId="{CD931C62-EDB5-4A13-8AD9-4524E2251D84}" srcOrd="0" destOrd="0" presId="urn:microsoft.com/office/officeart/2005/8/layout/default"/>
    <dgm:cxn modelId="{A16ABA43-DC19-4790-8974-F13304B47EF4}" type="presOf" srcId="{B7800E3F-A614-4D75-AF30-2B176CE74CC9}" destId="{F7CCD113-55AF-47BE-A882-FD776A4F8B35}" srcOrd="0" destOrd="0" presId="urn:microsoft.com/office/officeart/2005/8/layout/default"/>
    <dgm:cxn modelId="{ED0C17C6-986F-4DC2-995D-58952A8205BB}" srcId="{F941B0A6-E13F-4DFA-BAF9-17A36114C764}" destId="{B7800E3F-A614-4D75-AF30-2B176CE74CC9}" srcOrd="4" destOrd="0" parTransId="{326951A0-E259-4320-96E7-EA2A853A9ADB}" sibTransId="{8AFE6368-3ABD-4766-9B8C-FB9735CDA85B}"/>
    <dgm:cxn modelId="{A7E471D9-CF30-4873-A402-847D0FEE47BA}" srcId="{F941B0A6-E13F-4DFA-BAF9-17A36114C764}" destId="{389877C2-45F8-4846-A7CA-E2599A849CC5}" srcOrd="2" destOrd="0" parTransId="{4FB33E56-F270-43EB-84ED-981D5DC3ECB4}" sibTransId="{92A72EC2-7EA1-46D0-BDFE-F2D6965DD812}"/>
    <dgm:cxn modelId="{CEDA6335-CB1F-421C-9E1A-DAF62E2008AE}" srcId="{F941B0A6-E13F-4DFA-BAF9-17A36114C764}" destId="{77E25646-A00B-490C-AACE-57EBA295468B}" srcOrd="3" destOrd="0" parTransId="{F86C7842-1249-4893-A40A-AC7DFA642643}" sibTransId="{666D87D7-2953-4F7F-BAFA-290FCB14D5E2}"/>
    <dgm:cxn modelId="{0B516E65-F234-4FD8-8926-60443BCCD5E6}" type="presOf" srcId="{77E25646-A00B-490C-AACE-57EBA295468B}" destId="{5D9ABCC1-3786-4C48-A531-5A1607C369CE}" srcOrd="0" destOrd="0" presId="urn:microsoft.com/office/officeart/2005/8/layout/default"/>
    <dgm:cxn modelId="{72134DD0-F52B-4A30-A95D-67FB34C94EAC}" type="presParOf" srcId="{0CADD31A-044B-4C53-9A7E-46D20BD38837}" destId="{7E6CFB07-7C58-4604-8B17-8672AD473D98}" srcOrd="0" destOrd="0" presId="urn:microsoft.com/office/officeart/2005/8/layout/default"/>
    <dgm:cxn modelId="{5F56A860-79BD-4F22-80DC-A97D78E6BB2D}" type="presParOf" srcId="{0CADD31A-044B-4C53-9A7E-46D20BD38837}" destId="{EDB52E0E-EC0B-4B15-BE84-DD04733E632E}" srcOrd="1" destOrd="0" presId="urn:microsoft.com/office/officeart/2005/8/layout/default"/>
    <dgm:cxn modelId="{3B9FF5A1-4F19-4734-8F4C-733F16F2955B}" type="presParOf" srcId="{0CADD31A-044B-4C53-9A7E-46D20BD38837}" destId="{CD931C62-EDB5-4A13-8AD9-4524E2251D84}" srcOrd="2" destOrd="0" presId="urn:microsoft.com/office/officeart/2005/8/layout/default"/>
    <dgm:cxn modelId="{3BBC8D7F-2AE1-4A10-B585-1C6803387FD7}" type="presParOf" srcId="{0CADD31A-044B-4C53-9A7E-46D20BD38837}" destId="{C7AA4DF5-67A9-485E-9947-E70564EC08C6}" srcOrd="3" destOrd="0" presId="urn:microsoft.com/office/officeart/2005/8/layout/default"/>
    <dgm:cxn modelId="{4192EC57-C11F-49AB-8E2C-323745F6ABB2}" type="presParOf" srcId="{0CADD31A-044B-4C53-9A7E-46D20BD38837}" destId="{8D5E00B9-ABAF-4E50-9E1D-BA171C0D49D4}" srcOrd="4" destOrd="0" presId="urn:microsoft.com/office/officeart/2005/8/layout/default"/>
    <dgm:cxn modelId="{060D2586-1FA3-4E93-A0B4-AC4129A3160D}" type="presParOf" srcId="{0CADD31A-044B-4C53-9A7E-46D20BD38837}" destId="{1DC777CE-13ED-4192-B62C-9E60B47A09CC}" srcOrd="5" destOrd="0" presId="urn:microsoft.com/office/officeart/2005/8/layout/default"/>
    <dgm:cxn modelId="{B324C1BF-4DA0-49BA-A187-EF409362981E}" type="presParOf" srcId="{0CADD31A-044B-4C53-9A7E-46D20BD38837}" destId="{5D9ABCC1-3786-4C48-A531-5A1607C369CE}" srcOrd="6" destOrd="0" presId="urn:microsoft.com/office/officeart/2005/8/layout/default"/>
    <dgm:cxn modelId="{00780438-CE76-4859-86DC-65C49D7F1A58}" type="presParOf" srcId="{0CADD31A-044B-4C53-9A7E-46D20BD38837}" destId="{6B5592BC-4D0D-431E-80D8-163A755BEECC}" srcOrd="7" destOrd="0" presId="urn:microsoft.com/office/officeart/2005/8/layout/default"/>
    <dgm:cxn modelId="{EBFE533E-D6E6-4ACA-9A9E-A8C3999D0865}" type="presParOf" srcId="{0CADD31A-044B-4C53-9A7E-46D20BD38837}" destId="{F7CCD113-55AF-47BE-A882-FD776A4F8B3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CFB07-7C58-4604-8B17-8672AD473D98}">
      <dsp:nvSpPr>
        <dsp:cNvPr id="0" name=""/>
        <dsp:cNvSpPr/>
      </dsp:nvSpPr>
      <dsp:spPr>
        <a:xfrm>
          <a:off x="0" y="280491"/>
          <a:ext cx="2795984" cy="167759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s-ES" sz="3300" kern="1200" dirty="0" err="1" smtClean="0"/>
            <a:t>Lock</a:t>
          </a:r>
          <a:r>
            <a:rPr lang="es-ES" sz="3300" kern="1200" dirty="0" smtClean="0"/>
            <a:t>  </a:t>
          </a:r>
          <a:r>
            <a:rPr lang="es-ES" sz="3300" kern="1200" dirty="0" err="1" smtClean="0"/>
            <a:t>your</a:t>
          </a:r>
          <a:r>
            <a:rPr lang="es-ES" sz="3300" kern="1200" dirty="0" smtClean="0"/>
            <a:t> </a:t>
          </a:r>
          <a:r>
            <a:rPr lang="es-ES" sz="3300" kern="1200" dirty="0" err="1" smtClean="0"/>
            <a:t>credit</a:t>
          </a:r>
          <a:endParaRPr lang="es-ES" sz="3300" kern="1200" dirty="0"/>
        </a:p>
      </dsp:txBody>
      <dsp:txXfrm>
        <a:off x="0" y="280491"/>
        <a:ext cx="2795984" cy="1677590"/>
      </dsp:txXfrm>
    </dsp:sp>
    <dsp:sp modelId="{CD931C62-EDB5-4A13-8AD9-4524E2251D84}">
      <dsp:nvSpPr>
        <dsp:cNvPr id="0" name=""/>
        <dsp:cNvSpPr/>
      </dsp:nvSpPr>
      <dsp:spPr>
        <a:xfrm>
          <a:off x="3075582" y="267422"/>
          <a:ext cx="2795984" cy="167759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s-ES" sz="3300" kern="1200" dirty="0" smtClean="0"/>
            <a:t>Use </a:t>
          </a:r>
          <a:r>
            <a:rPr lang="es-ES" sz="3300" kern="1200" dirty="0" err="1" smtClean="0"/>
            <a:t>strong</a:t>
          </a:r>
          <a:r>
            <a:rPr lang="es-ES" sz="3300" kern="1200" dirty="0" smtClean="0"/>
            <a:t> </a:t>
          </a:r>
          <a:r>
            <a:rPr lang="es-ES" sz="3300" kern="1200" dirty="0" err="1" smtClean="0"/>
            <a:t>passwords</a:t>
          </a:r>
          <a:endParaRPr lang="es-ES" sz="3300" kern="1200" dirty="0"/>
        </a:p>
      </dsp:txBody>
      <dsp:txXfrm>
        <a:off x="3075582" y="267422"/>
        <a:ext cx="2795984" cy="1677590"/>
      </dsp:txXfrm>
    </dsp:sp>
    <dsp:sp modelId="{8D5E00B9-ABAF-4E50-9E1D-BA171C0D49D4}">
      <dsp:nvSpPr>
        <dsp:cNvPr id="0" name=""/>
        <dsp:cNvSpPr/>
      </dsp:nvSpPr>
      <dsp:spPr>
        <a:xfrm>
          <a:off x="6151165" y="280491"/>
          <a:ext cx="2795984" cy="167759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s-ES" sz="3300" kern="1200" dirty="0" err="1" smtClean="0"/>
            <a:t>Don’t</a:t>
          </a:r>
          <a:r>
            <a:rPr lang="es-ES" sz="3300" kern="1200" dirty="0" smtClean="0"/>
            <a:t> share personal </a:t>
          </a:r>
          <a:r>
            <a:rPr lang="es-ES" sz="3300" kern="1200" dirty="0" err="1" smtClean="0"/>
            <a:t>information</a:t>
          </a:r>
          <a:endParaRPr lang="es-ES" sz="3300" kern="1200" dirty="0"/>
        </a:p>
      </dsp:txBody>
      <dsp:txXfrm>
        <a:off x="6151165" y="280491"/>
        <a:ext cx="2795984" cy="1677590"/>
      </dsp:txXfrm>
    </dsp:sp>
    <dsp:sp modelId="{5D9ABCC1-3786-4C48-A531-5A1607C369CE}">
      <dsp:nvSpPr>
        <dsp:cNvPr id="0" name=""/>
        <dsp:cNvSpPr/>
      </dsp:nvSpPr>
      <dsp:spPr>
        <a:xfrm>
          <a:off x="1537791" y="2237680"/>
          <a:ext cx="2795984" cy="167759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s-ES" sz="3300" kern="1200" dirty="0" err="1" smtClean="0"/>
            <a:t>Take</a:t>
          </a:r>
          <a:r>
            <a:rPr lang="es-ES" sz="3300" kern="1200" dirty="0" smtClean="0"/>
            <a:t> </a:t>
          </a:r>
          <a:r>
            <a:rPr lang="es-ES" sz="3300" kern="1200" dirty="0" err="1" smtClean="0"/>
            <a:t>care</a:t>
          </a:r>
          <a:r>
            <a:rPr lang="es-ES" sz="3300" kern="1200" dirty="0" smtClean="0"/>
            <a:t> shopping online</a:t>
          </a:r>
          <a:endParaRPr lang="es-ES" sz="3300" kern="1200" dirty="0"/>
        </a:p>
      </dsp:txBody>
      <dsp:txXfrm>
        <a:off x="1537791" y="2237680"/>
        <a:ext cx="2795984" cy="1677590"/>
      </dsp:txXfrm>
    </dsp:sp>
    <dsp:sp modelId="{F7CCD113-55AF-47BE-A882-FD776A4F8B35}">
      <dsp:nvSpPr>
        <dsp:cNvPr id="0" name=""/>
        <dsp:cNvSpPr/>
      </dsp:nvSpPr>
      <dsp:spPr>
        <a:xfrm>
          <a:off x="4613374" y="2237680"/>
          <a:ext cx="2795984" cy="167759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s-ES" sz="3300" kern="1200" dirty="0" err="1" smtClean="0"/>
            <a:t>Stay</a:t>
          </a:r>
          <a:r>
            <a:rPr lang="es-ES" sz="3300" kern="1200" dirty="0" smtClean="0"/>
            <a:t> </a:t>
          </a:r>
          <a:r>
            <a:rPr lang="es-ES" sz="3300" kern="1200" dirty="0" err="1" smtClean="0"/>
            <a:t>alert</a:t>
          </a:r>
          <a:endParaRPr lang="es-ES" sz="3300" kern="1200" dirty="0"/>
        </a:p>
      </dsp:txBody>
      <dsp:txXfrm>
        <a:off x="4613374" y="2237680"/>
        <a:ext cx="2795984" cy="167759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653868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37998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621586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86BD013-38C5-48D5-97FC-D5C9375665DB}" type="datetimeFigureOut">
              <a:rPr lang="es-MX" smtClean="0"/>
              <a:t>05/11/2018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2399785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86BD013-38C5-48D5-97FC-D5C9375665DB}" type="datetimeFigureOut">
              <a:rPr lang="es-MX" smtClean="0"/>
              <a:t>05/11/2018</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114168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3"/>
          <p:cNvSpPr>
            <a:spLocks noGrp="1"/>
          </p:cNvSpPr>
          <p:nvPr>
            <p:ph type="ftr" sz="quarter" idx="11"/>
          </p:nvPr>
        </p:nvSpPr>
        <p:spPr/>
        <p:txBody>
          <a:bodyPr/>
          <a:lstStyle/>
          <a:p>
            <a:endParaRPr lang="es-MX"/>
          </a:p>
        </p:txBody>
      </p:sp>
      <p:sp>
        <p:nvSpPr>
          <p:cNvPr id="6" name="Slide Number Placeholder 4"/>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64392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2"/>
          <p:cNvSpPr>
            <a:spLocks noGrp="1"/>
          </p:cNvSpPr>
          <p:nvPr>
            <p:ph type="ftr" sz="quarter" idx="11"/>
          </p:nvPr>
        </p:nvSpPr>
        <p:spPr/>
        <p:txBody>
          <a:bodyPr/>
          <a:lstStyle/>
          <a:p>
            <a:endParaRPr lang="es-MX"/>
          </a:p>
        </p:txBody>
      </p:sp>
      <p:sp>
        <p:nvSpPr>
          <p:cNvPr id="6" name="Slide Number Placeholder 3"/>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593648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5"/>
          <p:cNvSpPr>
            <a:spLocks noGrp="1"/>
          </p:cNvSpPr>
          <p:nvPr>
            <p:ph type="ftr" sz="quarter" idx="11"/>
          </p:nvPr>
        </p:nvSpPr>
        <p:spPr/>
        <p:txBody>
          <a:bodyPr/>
          <a:lstStyle/>
          <a:p>
            <a:endParaRPr lang="es-MX"/>
          </a:p>
        </p:txBody>
      </p:sp>
      <p:sp>
        <p:nvSpPr>
          <p:cNvPr id="6" name="Slide Number Placeholder 6"/>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2519003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86BD013-38C5-48D5-97FC-D5C9375665DB}" type="datetimeFigureOut">
              <a:rPr lang="es-MX" smtClean="0"/>
              <a:t>05/11/2018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1537556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86BD013-38C5-48D5-97FC-D5C9375665DB}" type="datetimeFigureOut">
              <a:rPr lang="es-MX" smtClean="0"/>
              <a:t>05/11/2018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47597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213618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45431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125666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4287161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842329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3808240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6BD013-38C5-48D5-97FC-D5C9375665DB}" type="datetimeFigureOut">
              <a:rPr lang="es-MX" smtClean="0"/>
              <a:t>05/11/2018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815BD0-2E93-4706-9180-896E99CFF9E6}" type="slidenum">
              <a:rPr lang="es-MX" smtClean="0"/>
              <a:t>‹Nº›</a:t>
            </a:fld>
            <a:endParaRPr lang="es-MX"/>
          </a:p>
        </p:txBody>
      </p:sp>
    </p:spTree>
    <p:extLst>
      <p:ext uri="{BB962C8B-B14F-4D97-AF65-F5344CB8AC3E}">
        <p14:creationId xmlns:p14="http://schemas.microsoft.com/office/powerpoint/2010/main" val="2626756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86BD013-38C5-48D5-97FC-D5C9375665DB}" type="datetimeFigureOut">
              <a:rPr lang="es-MX" smtClean="0"/>
              <a:t>05/11/2018</a:t>
            </a:fld>
            <a:endParaRPr lang="es-MX"/>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MX"/>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6815BD0-2E93-4706-9180-896E99CFF9E6}" type="slidenum">
              <a:rPr lang="es-MX" smtClean="0"/>
              <a:t>‹Nº›</a:t>
            </a:fld>
            <a:endParaRPr lang="es-MX"/>
          </a:p>
        </p:txBody>
      </p:sp>
    </p:spTree>
    <p:extLst>
      <p:ext uri="{BB962C8B-B14F-4D97-AF65-F5344CB8AC3E}">
        <p14:creationId xmlns:p14="http://schemas.microsoft.com/office/powerpoint/2010/main" val="33663840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hyperlink" Target="https://www.wikihow.com/Prevent-Identity-Theft" TargetMode="External"/><Relationship Id="rId2" Type="http://schemas.openxmlformats.org/officeDocument/2006/relationships/hyperlink" Target="https://searchsecurity.techtarget.com/definition/identity-theft"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idefendfamily.com/how_id_theft_affects_you.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00000">
              <a:schemeClr val="bg2">
                <a:lumMod val="25000"/>
              </a:schemeClr>
            </a:gs>
            <a:gs pos="0">
              <a:schemeClr val="accent1"/>
            </a:gs>
            <a:gs pos="52000">
              <a:srgbClr val="FF0000"/>
            </a:gs>
            <a:gs pos="77000">
              <a:srgbClr val="002060"/>
            </a:gs>
            <a:gs pos="84000">
              <a:schemeClr val="accent6">
                <a:lumMod val="5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174862" y="779585"/>
            <a:ext cx="8825658" cy="3329581"/>
          </a:xfrm>
        </p:spPr>
        <p:txBody>
          <a:bodyPr/>
          <a:lstStyle/>
          <a:p>
            <a:r>
              <a:rPr lang="en-US" dirty="0" smtClean="0">
                <a:solidFill>
                  <a:srgbClr val="002060"/>
                </a:solidFill>
                <a:latin typeface="Bradley Hand ITC" panose="03070402050302030203" pitchFamily="66" charset="0"/>
              </a:rPr>
              <a:t>IDENTITY THEFT</a:t>
            </a:r>
            <a:endParaRPr lang="es-MX" dirty="0">
              <a:solidFill>
                <a:srgbClr val="002060"/>
              </a:solidFill>
              <a:latin typeface="Bradley Hand ITC" panose="03070402050302030203" pitchFamily="66" charset="0"/>
            </a:endParaRPr>
          </a:p>
        </p:txBody>
      </p:sp>
      <p:sp>
        <p:nvSpPr>
          <p:cNvPr id="3" name="Subtítulo 2"/>
          <p:cNvSpPr>
            <a:spLocks noGrp="1"/>
          </p:cNvSpPr>
          <p:nvPr>
            <p:ph type="subTitle" idx="1"/>
          </p:nvPr>
        </p:nvSpPr>
        <p:spPr>
          <a:xfrm>
            <a:off x="2258141" y="4650476"/>
            <a:ext cx="6135445" cy="933226"/>
          </a:xfrm>
        </p:spPr>
        <p:txBody>
          <a:bodyPr>
            <a:normAutofit/>
          </a:bodyPr>
          <a:lstStyle/>
          <a:p>
            <a:r>
              <a:rPr lang="en-US" sz="1800" dirty="0" smtClean="0">
                <a:solidFill>
                  <a:schemeClr val="tx1">
                    <a:lumMod val="95000"/>
                  </a:schemeClr>
                </a:solidFill>
              </a:rPr>
              <a:t>PATRICIO ECHEVERRIA </a:t>
            </a:r>
          </a:p>
          <a:p>
            <a:r>
              <a:rPr lang="en-US" sz="1800" dirty="0" smtClean="0">
                <a:solidFill>
                  <a:srgbClr val="FFFF00"/>
                </a:solidFill>
              </a:rPr>
              <a:t>SANTIAGO ROQUE</a:t>
            </a:r>
            <a:endParaRPr lang="es-MX" sz="1800" dirty="0">
              <a:solidFill>
                <a:srgbClr val="FFFF00"/>
              </a:solidFill>
            </a:endParaRPr>
          </a:p>
        </p:txBody>
      </p:sp>
    </p:spTree>
    <p:extLst>
      <p:ext uri="{BB962C8B-B14F-4D97-AF65-F5344CB8AC3E}">
        <p14:creationId xmlns:p14="http://schemas.microsoft.com/office/powerpoint/2010/main" val="267097741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DO YOU KNOW WHAT IS IDENTITY THEFT</a:t>
            </a:r>
            <a:r>
              <a:rPr lang="es-MX" dirty="0" smtClean="0"/>
              <a:t>?</a:t>
            </a:r>
            <a:br>
              <a:rPr lang="es-MX" dirty="0" smtClean="0"/>
            </a:br>
            <a:r>
              <a:rPr lang="es-MX" sz="2400" dirty="0" err="1" smtClean="0"/>
              <a:t>There</a:t>
            </a:r>
            <a:r>
              <a:rPr lang="es-MX" sz="2400" dirty="0" smtClean="0"/>
              <a:t> </a:t>
            </a:r>
            <a:r>
              <a:rPr lang="es-MX" sz="2400" dirty="0" err="1" smtClean="0"/>
              <a:t>were</a:t>
            </a:r>
            <a:r>
              <a:rPr lang="es-MX" sz="2400" dirty="0" smtClean="0"/>
              <a:t> 14 </a:t>
            </a:r>
            <a:r>
              <a:rPr lang="es-MX" sz="2400" dirty="0" err="1" smtClean="0"/>
              <a:t>answers</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680688145"/>
              </p:ext>
            </p:extLst>
          </p:nvPr>
        </p:nvGraphicFramePr>
        <p:xfrm>
          <a:off x="1103313" y="2052638"/>
          <a:ext cx="8947150" cy="4195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7985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IDENTITY THEFT IS……</a:t>
            </a:r>
            <a:br>
              <a:rPr lang="es-MX" dirty="0" smtClean="0"/>
            </a:br>
            <a:r>
              <a:rPr lang="es-MX" sz="2800" dirty="0" err="1" smtClean="0"/>
              <a:t>There</a:t>
            </a:r>
            <a:r>
              <a:rPr lang="es-MX" sz="2800" dirty="0" smtClean="0"/>
              <a:t> </a:t>
            </a:r>
            <a:r>
              <a:rPr lang="es-MX" sz="2800" dirty="0" err="1" smtClean="0"/>
              <a:t>were</a:t>
            </a:r>
            <a:r>
              <a:rPr lang="es-MX" sz="2800" dirty="0" smtClean="0"/>
              <a:t> 14 </a:t>
            </a:r>
            <a:r>
              <a:rPr lang="es-MX" sz="2800" dirty="0" err="1" smtClean="0"/>
              <a:t>answers</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195936834"/>
              </p:ext>
            </p:extLst>
          </p:nvPr>
        </p:nvGraphicFramePr>
        <p:xfrm>
          <a:off x="1103313" y="2052638"/>
          <a:ext cx="8947150" cy="4195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10154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387275"/>
            <a:ext cx="10515600" cy="5789688"/>
          </a:xfrm>
        </p:spPr>
        <p:txBody>
          <a:bodyPr/>
          <a:lstStyle/>
          <a:p>
            <a:r>
              <a:rPr lang="es-MX" dirty="0" err="1" smtClean="0"/>
              <a:t>Identity</a:t>
            </a:r>
            <a:r>
              <a:rPr lang="es-MX" dirty="0" smtClean="0"/>
              <a:t> </a:t>
            </a:r>
            <a:r>
              <a:rPr lang="es-MX" dirty="0" err="1" smtClean="0"/>
              <a:t>theft</a:t>
            </a:r>
            <a:r>
              <a:rPr lang="es-MX" dirty="0" smtClean="0"/>
              <a:t> </a:t>
            </a:r>
            <a:r>
              <a:rPr lang="es-MX" dirty="0" err="1" smtClean="0"/>
              <a:t>is</a:t>
            </a:r>
            <a:r>
              <a:rPr lang="es-MX" dirty="0" smtClean="0"/>
              <a:t> a </a:t>
            </a:r>
            <a:r>
              <a:rPr lang="es-MX" dirty="0" err="1" smtClean="0"/>
              <a:t>crime</a:t>
            </a:r>
            <a:r>
              <a:rPr lang="es-MX" dirty="0" smtClean="0"/>
              <a:t> in </a:t>
            </a:r>
            <a:r>
              <a:rPr lang="es-MX" dirty="0" err="1" smtClean="0"/>
              <a:t>which</a:t>
            </a:r>
            <a:r>
              <a:rPr lang="es-MX" dirty="0" smtClean="0"/>
              <a:t> </a:t>
            </a:r>
            <a:r>
              <a:rPr lang="es-MX" dirty="0" err="1" smtClean="0"/>
              <a:t>an</a:t>
            </a:r>
            <a:r>
              <a:rPr lang="es-MX" dirty="0" smtClean="0"/>
              <a:t> </a:t>
            </a:r>
            <a:r>
              <a:rPr lang="es-MX" dirty="0" err="1" smtClean="0"/>
              <a:t>imposter</a:t>
            </a:r>
            <a:r>
              <a:rPr lang="es-MX" dirty="0" smtClean="0"/>
              <a:t> </a:t>
            </a:r>
            <a:r>
              <a:rPr lang="es-MX" dirty="0" err="1" smtClean="0"/>
              <a:t>obtains</a:t>
            </a:r>
            <a:r>
              <a:rPr lang="es-MX" dirty="0" smtClean="0"/>
              <a:t> personal </a:t>
            </a:r>
            <a:r>
              <a:rPr lang="es-MX" dirty="0" err="1" smtClean="0"/>
              <a:t>information</a:t>
            </a:r>
            <a:r>
              <a:rPr lang="es-MX" dirty="0" smtClean="0"/>
              <a:t>, </a:t>
            </a:r>
            <a:r>
              <a:rPr lang="es-MX" dirty="0" err="1" smtClean="0"/>
              <a:t>like</a:t>
            </a:r>
            <a:r>
              <a:rPr lang="es-MX" dirty="0" smtClean="0"/>
              <a:t> social </a:t>
            </a:r>
            <a:r>
              <a:rPr lang="es-MX" dirty="0" err="1" smtClean="0"/>
              <a:t>security</a:t>
            </a:r>
            <a:r>
              <a:rPr lang="es-MX" dirty="0" smtClean="0"/>
              <a:t> </a:t>
            </a:r>
            <a:r>
              <a:rPr lang="es-MX" dirty="0" err="1" smtClean="0"/>
              <a:t>or</a:t>
            </a:r>
            <a:r>
              <a:rPr lang="es-MX" dirty="0" smtClean="0"/>
              <a:t> driver</a:t>
            </a:r>
            <a:r>
              <a:rPr lang="en-US" dirty="0" smtClean="0"/>
              <a:t>’s license numbers. They can create a profile with your information in social media and pretend to be you.</a:t>
            </a:r>
            <a:r>
              <a:rPr lang="es-MX" dirty="0" smtClean="0"/>
              <a:t> </a:t>
            </a:r>
          </a:p>
        </p:txBody>
      </p:sp>
      <p:pic>
        <p:nvPicPr>
          <p:cNvPr id="4" name="Imagen 3"/>
          <p:cNvPicPr>
            <a:picLocks noChangeAspect="1"/>
          </p:cNvPicPr>
          <p:nvPr/>
        </p:nvPicPr>
        <p:blipFill>
          <a:blip r:embed="rId2"/>
          <a:stretch>
            <a:fillRect/>
          </a:stretch>
        </p:blipFill>
        <p:spPr>
          <a:xfrm>
            <a:off x="2688404" y="2140491"/>
            <a:ext cx="6191250" cy="4276725"/>
          </a:xfrm>
          <a:prstGeom prst="rect">
            <a:avLst/>
          </a:prstGeom>
        </p:spPr>
      </p:pic>
    </p:spTree>
    <p:extLst>
      <p:ext uri="{BB962C8B-B14F-4D97-AF65-F5344CB8AC3E}">
        <p14:creationId xmlns:p14="http://schemas.microsoft.com/office/powerpoint/2010/main" val="15279166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MX" sz="5400" dirty="0" err="1" smtClean="0">
                <a:solidFill>
                  <a:srgbClr val="FF0000"/>
                </a:solidFill>
              </a:rPr>
              <a:t>How</a:t>
            </a:r>
            <a:r>
              <a:rPr lang="es-MX" sz="5400" dirty="0" smtClean="0">
                <a:solidFill>
                  <a:srgbClr val="FF0000"/>
                </a:solidFill>
              </a:rPr>
              <a:t> </a:t>
            </a:r>
            <a:r>
              <a:rPr lang="es-MX" sz="5400" dirty="0" err="1" smtClean="0">
                <a:solidFill>
                  <a:srgbClr val="FF0000"/>
                </a:solidFill>
              </a:rPr>
              <a:t>does</a:t>
            </a:r>
            <a:r>
              <a:rPr lang="es-MX" sz="5400" dirty="0" smtClean="0">
                <a:solidFill>
                  <a:srgbClr val="FF0000"/>
                </a:solidFill>
              </a:rPr>
              <a:t> </a:t>
            </a:r>
            <a:r>
              <a:rPr lang="es-MX" sz="5400" dirty="0" err="1" smtClean="0">
                <a:solidFill>
                  <a:srgbClr val="FF0000"/>
                </a:solidFill>
              </a:rPr>
              <a:t>it</a:t>
            </a:r>
            <a:r>
              <a:rPr lang="es-MX" sz="5400" dirty="0" smtClean="0">
                <a:solidFill>
                  <a:srgbClr val="FF0000"/>
                </a:solidFill>
              </a:rPr>
              <a:t> </a:t>
            </a:r>
            <a:r>
              <a:rPr lang="es-MX" sz="5400" dirty="0" err="1" smtClean="0">
                <a:solidFill>
                  <a:srgbClr val="FF0000"/>
                </a:solidFill>
              </a:rPr>
              <a:t>affect</a:t>
            </a:r>
            <a:r>
              <a:rPr lang="es-MX" sz="5400" dirty="0" smtClean="0">
                <a:solidFill>
                  <a:srgbClr val="FF0000"/>
                </a:solidFill>
              </a:rPr>
              <a:t> </a:t>
            </a:r>
            <a:r>
              <a:rPr lang="es-MX" sz="5400" dirty="0" err="1" smtClean="0">
                <a:solidFill>
                  <a:srgbClr val="FF0000"/>
                </a:solidFill>
              </a:rPr>
              <a:t>you</a:t>
            </a:r>
            <a:r>
              <a:rPr lang="es-MX" sz="5400" dirty="0" smtClean="0">
                <a:solidFill>
                  <a:srgbClr val="FF0000"/>
                </a:solidFill>
              </a:rPr>
              <a:t>?</a:t>
            </a:r>
            <a:endParaRPr lang="es-MX" sz="5400" dirty="0">
              <a:solidFill>
                <a:srgbClr val="FF0000"/>
              </a:solidFill>
            </a:endParaRPr>
          </a:p>
        </p:txBody>
      </p:sp>
      <p:sp>
        <p:nvSpPr>
          <p:cNvPr id="3" name="Marcador de contenido 2"/>
          <p:cNvSpPr>
            <a:spLocks noGrp="1"/>
          </p:cNvSpPr>
          <p:nvPr>
            <p:ph idx="1"/>
          </p:nvPr>
        </p:nvSpPr>
        <p:spPr>
          <a:xfrm>
            <a:off x="838200" y="1690688"/>
            <a:ext cx="10515600" cy="4486275"/>
          </a:xfrm>
        </p:spPr>
        <p:txBody>
          <a:bodyPr>
            <a:normAutofit/>
          </a:bodyPr>
          <a:lstStyle/>
          <a:p>
            <a:r>
              <a:rPr lang="en-US" dirty="0"/>
              <a:t>They take your information and it can be used to obtain credit, merchandise and services with your name. And it also affects you because they can use the things you post and create and new account pretending to be you and do bad things.</a:t>
            </a:r>
            <a:endParaRPr lang="es-MX" dirty="0"/>
          </a:p>
        </p:txBody>
      </p:sp>
      <p:pic>
        <p:nvPicPr>
          <p:cNvPr id="6" name="Imagen 5"/>
          <p:cNvPicPr>
            <a:picLocks noChangeAspect="1"/>
          </p:cNvPicPr>
          <p:nvPr/>
        </p:nvPicPr>
        <p:blipFill>
          <a:blip r:embed="rId2"/>
          <a:stretch>
            <a:fillRect/>
          </a:stretch>
        </p:blipFill>
        <p:spPr>
          <a:xfrm>
            <a:off x="1339268" y="3597974"/>
            <a:ext cx="3678210" cy="3253501"/>
          </a:xfrm>
          <a:prstGeom prst="rect">
            <a:avLst/>
          </a:prstGeom>
        </p:spPr>
      </p:pic>
      <p:pic>
        <p:nvPicPr>
          <p:cNvPr id="7" name="Imagen 6"/>
          <p:cNvPicPr>
            <a:picLocks noChangeAspect="1"/>
          </p:cNvPicPr>
          <p:nvPr/>
        </p:nvPicPr>
        <p:blipFill>
          <a:blip r:embed="rId3"/>
          <a:stretch>
            <a:fillRect/>
          </a:stretch>
        </p:blipFill>
        <p:spPr>
          <a:xfrm>
            <a:off x="6149203" y="3829940"/>
            <a:ext cx="4213997" cy="2804223"/>
          </a:xfrm>
          <a:prstGeom prst="rect">
            <a:avLst/>
          </a:prstGeom>
        </p:spPr>
      </p:pic>
    </p:spTree>
    <p:extLst>
      <p:ext uri="{BB962C8B-B14F-4D97-AF65-F5344CB8AC3E}">
        <p14:creationId xmlns:p14="http://schemas.microsoft.com/office/powerpoint/2010/main" val="3900743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Have you ever experienced it</a:t>
            </a:r>
            <a:r>
              <a:rPr lang="es-MX" dirty="0" smtClean="0"/>
              <a:t>?</a:t>
            </a:r>
            <a:endParaRPr lang="es-MX" dirty="0"/>
          </a:p>
        </p:txBody>
      </p:sp>
      <p:graphicFrame>
        <p:nvGraphicFramePr>
          <p:cNvPr id="11" name="Marcador de contenido 10"/>
          <p:cNvGraphicFramePr>
            <a:graphicFrameLocks noGrp="1"/>
          </p:cNvGraphicFramePr>
          <p:nvPr>
            <p:ph idx="1"/>
            <p:extLst>
              <p:ext uri="{D42A27DB-BD31-4B8C-83A1-F6EECF244321}">
                <p14:modId xmlns:p14="http://schemas.microsoft.com/office/powerpoint/2010/main" val="2892756292"/>
              </p:ext>
            </p:extLst>
          </p:nvPr>
        </p:nvGraphicFramePr>
        <p:xfrm flipH="1" flipV="1">
          <a:off x="731520" y="1779906"/>
          <a:ext cx="106680" cy="45719"/>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cx1="http://schemas.microsoft.com/office/drawing/2015/9/8/chartex">
        <mc:Choice Requires="cx1">
          <p:graphicFrame>
            <p:nvGraphicFramePr>
              <p:cNvPr id="5" name="Gráfico 4"/>
              <p:cNvGraphicFramePr/>
              <p:nvPr>
                <p:extLst>
                  <p:ext uri="{D42A27DB-BD31-4B8C-83A1-F6EECF244321}">
                    <p14:modId xmlns:p14="http://schemas.microsoft.com/office/powerpoint/2010/main" val="2296267721"/>
                  </p:ext>
                </p:extLst>
              </p:nvPr>
            </p:nvGraphicFramePr>
            <p:xfrm>
              <a:off x="1055077" y="1690688"/>
              <a:ext cx="8745415" cy="463977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 name="Gráfico 4"/>
              <p:cNvPicPr>
                <a:picLocks noGrp="1" noRot="1" noChangeAspect="1" noMove="1" noResize="1" noEditPoints="1" noAdjustHandles="1" noChangeArrowheads="1" noChangeShapeType="1"/>
              </p:cNvPicPr>
              <p:nvPr/>
            </p:nvPicPr>
            <p:blipFill>
              <a:blip r:embed="rId4"/>
              <a:stretch>
                <a:fillRect/>
              </a:stretch>
            </p:blipFill>
            <p:spPr>
              <a:xfrm>
                <a:off x="1055077" y="1690688"/>
                <a:ext cx="8745415" cy="4639774"/>
              </a:xfrm>
              <a:prstGeom prst="rect">
                <a:avLst/>
              </a:prstGeom>
            </p:spPr>
          </p:pic>
        </mc:Fallback>
      </mc:AlternateContent>
    </p:spTree>
    <p:extLst>
      <p:ext uri="{BB962C8B-B14F-4D97-AF65-F5344CB8AC3E}">
        <p14:creationId xmlns:p14="http://schemas.microsoft.com/office/powerpoint/2010/main" val="3950491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How</a:t>
            </a:r>
            <a:r>
              <a:rPr lang="es-MX" dirty="0" smtClean="0"/>
              <a:t> can </a:t>
            </a:r>
            <a:r>
              <a:rPr lang="es-MX" dirty="0" err="1" smtClean="0"/>
              <a:t>you</a:t>
            </a:r>
            <a:r>
              <a:rPr lang="es-MX" dirty="0" smtClean="0"/>
              <a:t> </a:t>
            </a:r>
            <a:r>
              <a:rPr lang="es-MX" dirty="0" err="1" smtClean="0"/>
              <a:t>avoid</a:t>
            </a:r>
            <a:r>
              <a:rPr lang="es-MX" dirty="0" smtClean="0"/>
              <a:t> </a:t>
            </a:r>
            <a:r>
              <a:rPr lang="es-MX" dirty="0" err="1" smtClean="0"/>
              <a:t>it</a:t>
            </a:r>
            <a:r>
              <a:rPr lang="es-MX" dirty="0" smtClean="0"/>
              <a:t>?</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74082689"/>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0228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References</a:t>
            </a:r>
            <a:endParaRPr lang="es-MX" dirty="0"/>
          </a:p>
        </p:txBody>
      </p:sp>
      <p:sp>
        <p:nvSpPr>
          <p:cNvPr id="3" name="Marcador de contenido 2"/>
          <p:cNvSpPr>
            <a:spLocks noGrp="1"/>
          </p:cNvSpPr>
          <p:nvPr>
            <p:ph idx="1"/>
          </p:nvPr>
        </p:nvSpPr>
        <p:spPr/>
        <p:txBody>
          <a:bodyPr/>
          <a:lstStyle/>
          <a:p>
            <a:r>
              <a:rPr lang="en-US" dirty="0"/>
              <a:t>“Identity Theft”.  </a:t>
            </a:r>
            <a:r>
              <a:rPr lang="en-US" dirty="0" err="1"/>
              <a:t>SearchSecurity</a:t>
            </a:r>
            <a:r>
              <a:rPr lang="en-US" dirty="0"/>
              <a:t>  </a:t>
            </a:r>
            <a:r>
              <a:rPr lang="en-US" u="sng" dirty="0">
                <a:hlinkClick r:id="rId2"/>
              </a:rPr>
              <a:t>https://searchsecurity.techtarget.com/definition/identity-theft</a:t>
            </a:r>
            <a:endParaRPr lang="es-MX" dirty="0"/>
          </a:p>
          <a:p>
            <a:r>
              <a:rPr lang="en-US" dirty="0"/>
              <a:t> (4/10/18)</a:t>
            </a:r>
            <a:endParaRPr lang="es-MX" dirty="0"/>
          </a:p>
          <a:p>
            <a:r>
              <a:rPr lang="en-US" dirty="0"/>
              <a:t>“How to Prevent Identity Theft”. </a:t>
            </a:r>
            <a:r>
              <a:rPr lang="en-US" dirty="0" err="1"/>
              <a:t>WikiHow</a:t>
            </a:r>
            <a:r>
              <a:rPr lang="en-US" dirty="0"/>
              <a:t>  </a:t>
            </a:r>
            <a:r>
              <a:rPr lang="en-US" u="sng" dirty="0">
                <a:hlinkClick r:id="rId3"/>
              </a:rPr>
              <a:t>https://www.wikihow.com/Prevent-Identity-Theft</a:t>
            </a:r>
            <a:endParaRPr lang="es-MX" dirty="0"/>
          </a:p>
          <a:p>
            <a:r>
              <a:rPr lang="en-US" dirty="0"/>
              <a:t>(4/10/18</a:t>
            </a:r>
            <a:r>
              <a:rPr lang="en-US" dirty="0" smtClean="0"/>
              <a:t>)</a:t>
            </a:r>
          </a:p>
          <a:p>
            <a:r>
              <a:rPr lang="en-US" dirty="0" smtClean="0"/>
              <a:t>“How identity theft affects you” Defend </a:t>
            </a:r>
          </a:p>
          <a:p>
            <a:pPr marL="0" indent="0">
              <a:buNone/>
            </a:pPr>
            <a:r>
              <a:rPr lang="es-MX" dirty="0">
                <a:hlinkClick r:id="rId4"/>
              </a:rPr>
              <a:t>http://</a:t>
            </a:r>
            <a:r>
              <a:rPr lang="es-MX" dirty="0" smtClean="0">
                <a:hlinkClick r:id="rId4"/>
              </a:rPr>
              <a:t>www.idefendfamily.com/how_id_theft_affects_you.aspx</a:t>
            </a:r>
            <a:endParaRPr lang="es-MX" dirty="0" smtClean="0"/>
          </a:p>
          <a:p>
            <a:pPr marL="0" indent="0">
              <a:buNone/>
            </a:pPr>
            <a:r>
              <a:rPr lang="es-ES" dirty="0" smtClean="0"/>
              <a:t>(29/10/18)</a:t>
            </a:r>
            <a:endParaRPr lang="es-MX" dirty="0"/>
          </a:p>
          <a:p>
            <a:endParaRPr lang="es-MX" dirty="0"/>
          </a:p>
        </p:txBody>
      </p:sp>
      <p:pic>
        <p:nvPicPr>
          <p:cNvPr id="4" name="Imagen 3"/>
          <p:cNvPicPr>
            <a:picLocks noChangeAspect="1"/>
          </p:cNvPicPr>
          <p:nvPr/>
        </p:nvPicPr>
        <p:blipFill>
          <a:blip r:embed="rId5"/>
          <a:stretch>
            <a:fillRect/>
          </a:stretch>
        </p:blipFill>
        <p:spPr>
          <a:xfrm>
            <a:off x="8145492" y="2808514"/>
            <a:ext cx="3469087" cy="2090058"/>
          </a:xfrm>
          <a:prstGeom prst="rect">
            <a:avLst/>
          </a:prstGeom>
        </p:spPr>
      </p:pic>
    </p:spTree>
    <p:extLst>
      <p:ext uri="{BB962C8B-B14F-4D97-AF65-F5344CB8AC3E}">
        <p14:creationId xmlns:p14="http://schemas.microsoft.com/office/powerpoint/2010/main" val="2050755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83</TotalTime>
  <Words>197</Words>
  <Application>Microsoft Office PowerPoint</Application>
  <PresentationFormat>Panorámica</PresentationFormat>
  <Paragraphs>28</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Bradley Hand ITC</vt:lpstr>
      <vt:lpstr>Century Gothic</vt:lpstr>
      <vt:lpstr>Wingdings 3</vt:lpstr>
      <vt:lpstr>Ion</vt:lpstr>
      <vt:lpstr>IDENTITY THEFT</vt:lpstr>
      <vt:lpstr>DO YOU KNOW WHAT IS IDENTITY THEFT? There were 14 answers</vt:lpstr>
      <vt:lpstr>IDENTITY THEFT IS…… There were 14 answers</vt:lpstr>
      <vt:lpstr>Presentación de PowerPoint</vt:lpstr>
      <vt:lpstr>How does it affect you?</vt:lpstr>
      <vt:lpstr>Have you ever experienced it?</vt:lpstr>
      <vt:lpstr>How can you avoid it?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IDENTITY THEFT</dc:title>
  <dc:creator>Alumnoiab19</dc:creator>
  <cp:lastModifiedBy>Alumnoiab19</cp:lastModifiedBy>
  <cp:revision>11</cp:revision>
  <dcterms:created xsi:type="dcterms:W3CDTF">2018-10-18T13:26:11Z</dcterms:created>
  <dcterms:modified xsi:type="dcterms:W3CDTF">2018-11-05T18:39:48Z</dcterms:modified>
</cp:coreProperties>
</file>